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17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0c6f1e58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0c6f1e58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11f2429f2_4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11f2429f2_4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11f2429f2_5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11f2429f2_5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0c6f1e5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0c6f1e5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0c6f1e58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0c6f1e58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0c6f1e58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0c6f1e58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0c6f1e58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0c6f1e58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11f2429f2_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11f2429f2_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11f2429f2_4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11f2429f2_4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11f2429f2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11f2429f2_2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0c6f1e58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0c6f1e58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11f2429f2_2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11f2429f2_2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11f2429f2_2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11f2429f2_2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11f2429f2_8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11f2429f2_8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11f2429f2_2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11f2429f2_2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11f2429f2_8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11f2429f2_8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11f2429f2_9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11f2429f2_9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11f2429f2_2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11f2429f2_2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11f2429f2_9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11f2429f2_9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11f2429f2_16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11f2429f2_16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0c6f1e5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0c6f1e5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0c6f1e58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0c6f1e58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3c57e65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3c57e65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0c6f1e58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0c6f1e58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0c6f1e58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0c6f1e58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0c6f1e58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0c6f1e58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0c6f1e58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0c6f1e58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Carpentry Tool List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What is a divider anyway?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Flat pry bar</a:t>
            </a:r>
            <a:endParaRPr sz="3300"/>
          </a:p>
        </p:txBody>
      </p:sp>
      <p:pic>
        <p:nvPicPr>
          <p:cNvPr id="125" name="Google Shape;125;p22" descr="Kobalt Pry bar 12-in High Carbon Steel Wrecking Bar in the Crowbars &amp;amp; Pry  Bars department at Lowes.c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500" y="1017725"/>
            <a:ext cx="7518876" cy="31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3450050" y="3816575"/>
            <a:ext cx="5143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Must have 12” to 16” 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00150" y="116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Aviation snips                                                                                                                                                                                                                                 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Get a set of red, yellow, and green</a:t>
            </a:r>
            <a:endParaRPr sz="49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49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3" descr="Aviation Snips, 3 Pc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75" y="1152475"/>
            <a:ext cx="377832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Compass Scribe/Dividers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construction you would use a divider for making marks at certain measurements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 drawing perfect circles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Purchase one that is about 6” long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NOT purchase one with a degree scale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4" descr="New 12&quot; Precision Compass Pencil Holder/Spring Divider/Scrib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579" y="1711350"/>
            <a:ext cx="327599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Combination square 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5100" y="3479350"/>
            <a:ext cx="90738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a combination square it has to be a 12 inch ruler.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Hammer 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 to 22 oz claw hammer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Purchase either a curved claw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 straight claw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Google Shape;153;p26" descr="Estwing 16 oz. Curved-Claw Rip Hammer-E3-16C - The Home Dep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5150" y="-390575"/>
            <a:ext cx="34164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 descr="Estwing E3-25SM 25 oz 18&quot; Claw Hammer with Metal Handle - Walmart.com -  Walmart.co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0275" y="1992125"/>
            <a:ext cx="3047750" cy="3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655" y="2571750"/>
            <a:ext cx="2744226" cy="26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Tape measure- 16’ or 25’ tape measure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               </a:t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150" y="2091725"/>
            <a:ext cx="3827150" cy="19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750" y="1601875"/>
            <a:ext cx="3541625" cy="35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Cats Paw 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6B26B"/>
                </a:solidFill>
              </a:rPr>
              <a:t>Use to take out nails </a:t>
            </a:r>
            <a:endParaRPr>
              <a:solidFill>
                <a:srgbClr val="F6B26B"/>
              </a:solidFill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5" y="1258500"/>
            <a:ext cx="2689250" cy="322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00" y="1687900"/>
            <a:ext cx="2976775" cy="29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 Saw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20212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cuts joining wood and kerfs when using plastic and laminate materials. With the handle placed in-line with the blade, a pull saw can form flush cuts and smooth incisions.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b="-33564"/>
          <a:stretch/>
        </p:blipFill>
        <p:spPr>
          <a:xfrm>
            <a:off x="2426425" y="2340025"/>
            <a:ext cx="4299700" cy="25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Scratch awl </a:t>
            </a: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0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scratch awl is a woodworking layout tool amd point-making tool. It is used to scribe a line to be followed by a hand saw or chisel when making woodworking joints and other operations. The scratch awl is basically a steel spike with its tip sharpened to a fine point</a:t>
            </a:r>
            <a:endParaRPr/>
          </a:p>
        </p:txBody>
      </p:sp>
      <p:pic>
        <p:nvPicPr>
          <p:cNvPr id="185" name="Google Shape;185;p30" descr="4 In. Scratch Aw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700" y="310025"/>
            <a:ext cx="3606601" cy="360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0" y="253250"/>
            <a:ext cx="4286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06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wonder bar or similar trim bar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298350" y="1133300"/>
            <a:ext cx="8547300" cy="18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Like most pry bars it's meant pulling nails, lifting and scraping.                                                                                      The difference lies in the material it is made out of being a more durable material being made out of high-carbon steel.                                                                          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 you need the tools?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Tahoma"/>
                <a:ea typeface="Tahoma"/>
                <a:cs typeface="Tahoma"/>
                <a:sym typeface="Tahoma"/>
              </a:rPr>
              <a:t>YOU DO NOT NEED TOOLS OR </a:t>
            </a:r>
            <a:endParaRPr sz="35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500">
                <a:latin typeface="Tahoma"/>
                <a:ea typeface="Tahoma"/>
                <a:cs typeface="Tahoma"/>
                <a:sym typeface="Tahoma"/>
              </a:rPr>
              <a:t>A CARPENTRY UNIFORM </a:t>
            </a:r>
            <a:endParaRPr sz="35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500">
                <a:latin typeface="Tahoma"/>
                <a:ea typeface="Tahoma"/>
                <a:cs typeface="Tahoma"/>
                <a:sym typeface="Tahoma"/>
              </a:rPr>
              <a:t>UNTIL OCTOBER 1 OF SOPHOMORE YEAR</a:t>
            </a:r>
            <a:endParaRPr sz="35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Tahoma"/>
                <a:ea typeface="Tahoma"/>
                <a:cs typeface="Tahoma"/>
                <a:sym typeface="Tahoma"/>
              </a:rPr>
              <a:t>*This is a district-wide policy*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ctrTitle"/>
          </p:nvPr>
        </p:nvSpPr>
        <p:spPr>
          <a:xfrm>
            <a:off x="-1" y="113200"/>
            <a:ext cx="8981100" cy="9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Chalk Line with Blue Chalk </a:t>
            </a:r>
            <a:endParaRPr sz="4600"/>
          </a:p>
        </p:txBody>
      </p:sp>
      <p:sp>
        <p:nvSpPr>
          <p:cNvPr id="198" name="Google Shape;198;p32"/>
          <p:cNvSpPr txBox="1">
            <a:spLocks noGrp="1"/>
          </p:cNvSpPr>
          <p:nvPr>
            <p:ph type="subTitle" idx="1"/>
          </p:nvPr>
        </p:nvSpPr>
        <p:spPr>
          <a:xfrm>
            <a:off x="311700" y="4278400"/>
            <a:ext cx="85206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Chalk line is used for roofing and framing. Red Chalk can stain clothing, etc.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200" y="1277100"/>
            <a:ext cx="2459800" cy="24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975" y="1049500"/>
            <a:ext cx="5062325" cy="32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subTitle" idx="1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Earplugs or muffs </a:t>
            </a:r>
            <a:endParaRPr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225" y="1259300"/>
            <a:ext cx="3717975" cy="371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2208" y="1537184"/>
            <a:ext cx="3440100" cy="34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Sliding T-bevel </a:t>
            </a:r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15" name="Google Shape;215;p34" descr="Johnson T-Bevel-B75 - The Home Dep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275" y="543325"/>
            <a:ext cx="4447750" cy="46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Square  </a:t>
            </a:r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Purchase a 7” </a:t>
            </a:r>
            <a:endParaRPr sz="2200"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811" y="1152475"/>
            <a:ext cx="5328214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Slip joint pliers</a:t>
            </a:r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6” or 8”</a:t>
            </a:r>
            <a:endParaRPr sz="2300"/>
          </a:p>
        </p:txBody>
      </p:sp>
      <p:pic>
        <p:nvPicPr>
          <p:cNvPr id="229" name="Google Shape;229;p36" descr="6-1/2″ Slip Joint Pliers, Polished G262P | Wilde T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575" y="1293425"/>
            <a:ext cx="4123425" cy="41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Utility Knife</a:t>
            </a:r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Utility knives are used to cut and trim a variety of building materials including: drywall, felt paper, wallpaper, rope &amp; twine, plastic sheet material, fiberglass insulation and more.</a:t>
            </a:r>
            <a:endParaRPr sz="2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Folding type knives are NOT allowed </a:t>
            </a:r>
            <a:endParaRPr sz="2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school</a:t>
            </a:r>
            <a:endParaRPr sz="2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600" y="1856675"/>
            <a:ext cx="3115100" cy="31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in 1 painter’s tool</a:t>
            </a:r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2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027" y="1152475"/>
            <a:ext cx="4417049" cy="39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in 1 Screwdriver</a:t>
            </a:r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 is a screwdriver that </a:t>
            </a:r>
            <a:r>
              <a:rPr lang="en" sz="17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will reduce the number of individual nut drivers in your belt. </a:t>
            </a:r>
            <a:endParaRPr sz="2300">
              <a:solidFill>
                <a:srgbClr val="666666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725" y="1727100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Electrician pliers </a:t>
            </a:r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1"/>
          </p:nvPr>
        </p:nvSpPr>
        <p:spPr>
          <a:xfrm>
            <a:off x="2273050" y="4137000"/>
            <a:ext cx="4776900" cy="10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must have 8 inch electrician pliers </a:t>
            </a:r>
            <a:endParaRPr/>
          </a:p>
        </p:txBody>
      </p:sp>
      <p:pic>
        <p:nvPicPr>
          <p:cNvPr id="257" name="Google Shape;257;p40" descr="URREA 9-3/8 in. Long Rubber Grip Side-Cutting Electrician's Pliers-269G -  The Home Dep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600" y="238975"/>
            <a:ext cx="3898025" cy="38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Carpentry Tool List	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Located on the school website: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Google “Norwich Tech”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THEN :PROGRAMS”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Then: career and technical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  THEN: CARPENTRY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13171" r="14442" b="11174"/>
          <a:stretch/>
        </p:blipFill>
        <p:spPr>
          <a:xfrm>
            <a:off x="3534900" y="524050"/>
            <a:ext cx="5500675" cy="38912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9" name="Google Shape;69;p15"/>
          <p:cNvCxnSpPr/>
          <p:nvPr/>
        </p:nvCxnSpPr>
        <p:spPr>
          <a:xfrm rot="10800000" flipH="1">
            <a:off x="3225700" y="2231575"/>
            <a:ext cx="4363800" cy="1165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70;p15"/>
          <p:cNvCxnSpPr/>
          <p:nvPr/>
        </p:nvCxnSpPr>
        <p:spPr>
          <a:xfrm rot="10800000" flipH="1">
            <a:off x="3205625" y="1557650"/>
            <a:ext cx="3060900" cy="85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 Carpentry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Screen looks like this: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tool list is located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here: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t="10015"/>
          <a:stretch/>
        </p:blipFill>
        <p:spPr>
          <a:xfrm>
            <a:off x="2613250" y="257513"/>
            <a:ext cx="6429376" cy="462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6"/>
          <p:cNvCxnSpPr/>
          <p:nvPr/>
        </p:nvCxnSpPr>
        <p:spPr>
          <a:xfrm>
            <a:off x="1066200" y="3469650"/>
            <a:ext cx="3009000" cy="713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 List- descriptions and photos below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Tool Belt with Hammer Holder                         Twist Drill Set                                    Electrician’s Pliers 8”</a:t>
            </a:r>
            <a:endParaRPr sz="1400" dirty="0"/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Speed Sqare                                                    Sliding T-Bevel Square                     </a:t>
            </a:r>
            <a:r>
              <a:rPr lang="en" sz="1400" b="1" dirty="0"/>
              <a:t>*Optional Safety</a:t>
            </a:r>
            <a:endParaRPr sz="1400" b="1" dirty="0"/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Utility Knife (not folding)                                   Compass Scribe/ Dividers                </a:t>
            </a:r>
            <a:r>
              <a:rPr lang="en" sz="1400" b="1" dirty="0"/>
              <a:t>Equipment</a:t>
            </a:r>
            <a:r>
              <a:rPr lang="en" sz="1400" dirty="0"/>
              <a:t>:</a:t>
            </a:r>
            <a:endParaRPr sz="1400" dirty="0"/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Wood Chisels 1//4” to 1”                                  Scratch Awl                                       ear plugs or muffs</a:t>
            </a:r>
            <a:endParaRPr sz="1400" dirty="0"/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16’ or 25” tape measure                                  Cat’s Paw/ Nail Puller                        Hard Hat needed</a:t>
            </a:r>
            <a:endParaRPr sz="1400" dirty="0"/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16 to 22 oz. claw hammer                               Small “wonder bar”/ trim bar              for 11th grade</a:t>
            </a:r>
            <a:endParaRPr sz="1400" dirty="0"/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2 paint brushes                                                Flat Bar pry bar 12” to 16”</a:t>
            </a:r>
            <a:endParaRPr sz="1400" dirty="0"/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Nail sets 1/32, 2/32, 3/32                                 Chalk Line with Blue Chalk</a:t>
            </a:r>
            <a:endParaRPr sz="1400" dirty="0"/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Pull Saw                                                          6” slip-joint plier</a:t>
            </a:r>
            <a:endParaRPr sz="1400" dirty="0"/>
          </a:p>
          <a:p>
            <a:pPr marL="0" lvl="0" indent="0" algn="l" rtl="0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Drill Driver Set                                                 5-in-one screwdriver</a:t>
            </a:r>
            <a:endParaRPr sz="1400" dirty="0"/>
          </a:p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 Belt with Hammer Holster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All Carpenters wear tool belts. You will wear a tool belt every day While on 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production in 11th and 12 grade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recommend  you  DO NOT purchase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tool belt with this type of belt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type of belt is easier to make larger when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Wearing a jacket working in colder weather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           Hammer holster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300" y="913138"/>
            <a:ext cx="25717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450" y="2694325"/>
            <a:ext cx="2228850" cy="20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8"/>
          <p:cNvCxnSpPr/>
          <p:nvPr/>
        </p:nvCxnSpPr>
        <p:spPr>
          <a:xfrm rot="10800000" flipH="1">
            <a:off x="3659400" y="1581250"/>
            <a:ext cx="2060100" cy="1147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8"/>
          <p:cNvCxnSpPr/>
          <p:nvPr/>
        </p:nvCxnSpPr>
        <p:spPr>
          <a:xfrm rot="10800000" flipH="1">
            <a:off x="4843075" y="2891350"/>
            <a:ext cx="1581300" cy="136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" name="Google Shape;95;p18"/>
          <p:cNvCxnSpPr/>
          <p:nvPr/>
        </p:nvCxnSpPr>
        <p:spPr>
          <a:xfrm rot="10800000" flipH="1">
            <a:off x="4707525" y="3668325"/>
            <a:ext cx="2231700" cy="111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 Chisel Set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Wood chisel set ¼” to ½”</a:t>
            </a:r>
            <a:endParaRPr/>
          </a:p>
        </p:txBody>
      </p:sp>
      <p:pic>
        <p:nvPicPr>
          <p:cNvPr id="102" name="Google Shape;102;p19" descr="Buck Bros 4-Piece Wood Chisel Set ~ 1/4&quot; - 1/2&quot; - 3/4&quot; - 1&quot; Siz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525" y="1152475"/>
            <a:ext cx="4679275" cy="29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 descr="INTOO Drill Bit Set 13 Piece 1/16&quot;-1/4&quot; Hex Shank Quick Change Impact  Driver Bit Set for Metal, Wood and Plastic Titanium Drill Bits Set:  Amazon.com: Industrial &amp; Scientif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099200"/>
            <a:ext cx="3613575" cy="38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875" y="1452075"/>
            <a:ext cx="3691425" cy="369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135525" y="135525"/>
            <a:ext cx="38130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Twist Drill Set 1/16” to ½”</a:t>
            </a:r>
            <a:endParaRPr sz="2400"/>
          </a:p>
        </p:txBody>
      </p:sp>
      <p:cxnSp>
        <p:nvCxnSpPr>
          <p:cNvPr id="110" name="Google Shape;110;p20"/>
          <p:cNvCxnSpPr/>
          <p:nvPr/>
        </p:nvCxnSpPr>
        <p:spPr>
          <a:xfrm>
            <a:off x="1653500" y="740925"/>
            <a:ext cx="171600" cy="126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1" name="Google Shape;111;p20"/>
          <p:cNvSpPr txBox="1"/>
          <p:nvPr/>
        </p:nvSpPr>
        <p:spPr>
          <a:xfrm>
            <a:off x="4969575" y="325275"/>
            <a:ext cx="37728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Drill Driver Set</a:t>
            </a:r>
            <a:endParaRPr sz="2400"/>
          </a:p>
        </p:txBody>
      </p:sp>
      <p:cxnSp>
        <p:nvCxnSpPr>
          <p:cNvPr id="112" name="Google Shape;112;p20"/>
          <p:cNvCxnSpPr/>
          <p:nvPr/>
        </p:nvCxnSpPr>
        <p:spPr>
          <a:xfrm>
            <a:off x="6279725" y="813200"/>
            <a:ext cx="117600" cy="984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Nail set 1/32,2/32, &amp; 3/32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19" name="Google Shape;119;p21" descr="Dasco Pro Pro Nail Setter Set (3-Piece)-76 - The Home Depo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722" y="1727100"/>
            <a:ext cx="392927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On-screen Show (16:9)</PresentationFormat>
  <Paragraphs>91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Roboto</vt:lpstr>
      <vt:lpstr>Comic Sans MS</vt:lpstr>
      <vt:lpstr>Arial</vt:lpstr>
      <vt:lpstr>Tahoma</vt:lpstr>
      <vt:lpstr>Simple Light</vt:lpstr>
      <vt:lpstr>Carpentry Tool List</vt:lpstr>
      <vt:lpstr>When do you need the tools? </vt:lpstr>
      <vt:lpstr>Carpentry Tool List </vt:lpstr>
      <vt:lpstr> </vt:lpstr>
      <vt:lpstr>Tool List- descriptions and photos below</vt:lpstr>
      <vt:lpstr>Tool Belt with Hammer Holster</vt:lpstr>
      <vt:lpstr>Wood Chisel Set</vt:lpstr>
      <vt:lpstr>PowerPoint Presentation</vt:lpstr>
      <vt:lpstr>Nail set 1/32,2/32, &amp; 3/32</vt:lpstr>
      <vt:lpstr>Flat pry bar</vt:lpstr>
      <vt:lpstr>Aviation snips                                                                                                                                                                                                                                 </vt:lpstr>
      <vt:lpstr>Compass Scribe/Dividers</vt:lpstr>
      <vt:lpstr>Combination square </vt:lpstr>
      <vt:lpstr>Hammer </vt:lpstr>
      <vt:lpstr> Tape measure- 16’ or 25’ tape measure</vt:lpstr>
      <vt:lpstr>Cats Paw </vt:lpstr>
      <vt:lpstr>Pull Saw</vt:lpstr>
      <vt:lpstr>Scratch awl </vt:lpstr>
      <vt:lpstr>Small wonder bar or similar trim bar</vt:lpstr>
      <vt:lpstr>Chalk Line with Blue Chalk </vt:lpstr>
      <vt:lpstr>PowerPoint Presentation</vt:lpstr>
      <vt:lpstr>Sliding T-bevel </vt:lpstr>
      <vt:lpstr>Speed Square  </vt:lpstr>
      <vt:lpstr>Slip joint pliers</vt:lpstr>
      <vt:lpstr>Utility Knife</vt:lpstr>
      <vt:lpstr>5 in 1 painter’s tool</vt:lpstr>
      <vt:lpstr>5 in 1 Screwdriver</vt:lpstr>
      <vt:lpstr>Electrician pliers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Carpentry Tool List</dc:title>
  <cp:lastModifiedBy>Kelly, John (Norwich)</cp:lastModifiedBy>
  <cp:revision>1</cp:revision>
  <dcterms:modified xsi:type="dcterms:W3CDTF">2024-09-03T11:55:30Z</dcterms:modified>
</cp:coreProperties>
</file>